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53258-DBAA-482E-8546-E668F2FCE461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93C6A-7D29-47AA-9062-553E548E9AB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25109\Desktop\для отчета по проекта\фото проекта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627" y="548680"/>
            <a:ext cx="9203627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5109\Desktop\для отчета по проекта\фото проекта\20Nov2016_071115PM_20161118_130122_res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7"/>
            <a:ext cx="9144000" cy="5486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25109\Desktop\для отчета по проекта\фото проекта\27Nov2016_030624PM_20161125_1305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5109\Desktop\для отчета по проекта\фото проекта\27Nov2016_030534PM_20161125_130949+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25109\Desktop\для отчета по проекта\фото проекта\27Nov2016_030535PM_20161125_130841+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25109\Desktop\для отчета по проекта\фото проекта\27Nov2016_030538PM_20161125_131123+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345038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хожее изображение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93204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Картинки по запросу сценарий ярмарки профессий в школе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08920"/>
            <a:ext cx="4816882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все\фото для банера\урок в кор кл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46449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F:\все\ФЦПРО\ФЦПРО 2.4\ФОТО\IMG-20170131-WA00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16364"/>
          <a:stretch/>
        </p:blipFill>
        <p:spPr bwMode="auto">
          <a:xfrm>
            <a:off x="4139952" y="2924944"/>
            <a:ext cx="4727400" cy="3446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все\фото для банера\класс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920880" cy="5256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25109</dc:creator>
  <cp:lastModifiedBy>25109</cp:lastModifiedBy>
  <cp:revision>2</cp:revision>
  <dcterms:created xsi:type="dcterms:W3CDTF">2017-11-30T01:37:41Z</dcterms:created>
  <dcterms:modified xsi:type="dcterms:W3CDTF">2017-11-30T01:51:55Z</dcterms:modified>
</cp:coreProperties>
</file>